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</p:sldIdLst>
  <p:sldSz cx="9144000" cy="6858000" type="screen4x3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5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88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48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9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88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52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2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92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99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25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964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BB729-B1BD-4684-9795-C7CC516ABAFB}" type="datetimeFigureOut">
              <a:rPr lang="en-US" smtClean="0"/>
              <a:t>6/8/2011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1B40A-C24D-4946-9517-6F0A9AE031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799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9151" y="2514600"/>
            <a:ext cx="7772400" cy="1470025"/>
          </a:xfrm>
        </p:spPr>
        <p:txBody>
          <a:bodyPr/>
          <a:lstStyle/>
          <a:p>
            <a:r>
              <a:rPr lang="en-US" smtClean="0">
                <a:solidFill>
                  <a:schemeClr val="bg1">
                    <a:lumMod val="50000"/>
                  </a:schemeClr>
                </a:solidFill>
              </a:rPr>
              <a:t>Mobile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Folio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19600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Jon Vickers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jon@bigwebapps.com</a:t>
            </a:r>
          </a:p>
          <a:p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404-432-9922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914400"/>
            <a:ext cx="4667250" cy="800100"/>
          </a:xfrm>
          <a:prstGeom prst="rect">
            <a:avLst/>
          </a:prstGeom>
        </p:spPr>
      </p:pic>
      <p:pic>
        <p:nvPicPr>
          <p:cNvPr id="1026" name="Picture 2" descr="http://helpdesk.bigwebapps.com/mediakit/_files/bwalogos/bwa_weblogo_90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439" y="1043674"/>
            <a:ext cx="2100842" cy="54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863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ah-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366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ia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00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ia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1042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r-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50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r-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180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r-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9780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ar-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8219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ps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25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xps-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2078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ynab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6816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ranti-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372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ynab-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2873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m-muse-notes 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685800"/>
            <a:ext cx="516731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1438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63" y="685800"/>
            <a:ext cx="4459287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1379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sac-iphone 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28713"/>
            <a:ext cx="7772400" cy="460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8348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ylor-notes-beach 2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550" y="685800"/>
            <a:ext cx="516731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25084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nsean-ipad-app-home-002-THIRD-PASS_0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13" y="685800"/>
            <a:ext cx="47021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1765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nsean-ipad-app-sports-home-SECOND-PASS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13" y="685800"/>
            <a:ext cx="4702175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7678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1_RF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85800"/>
            <a:ext cx="36576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7502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06_RFTH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85800"/>
            <a:ext cx="36576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9615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Phone_app_v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775" y="685800"/>
            <a:ext cx="3344863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656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aranti-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33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ck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85800"/>
            <a:ext cx="36576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9971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ck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85800"/>
            <a:ext cx="36576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4495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ck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85800"/>
            <a:ext cx="36576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7314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ick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85800"/>
            <a:ext cx="36576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4433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n\AppData\Local\Microsoft\Windows\Temporary Internet Files\Content.Outlook\3JXWIHM3\App Mock u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911" y="381865"/>
            <a:ext cx="3418043" cy="594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n\AppData\Local\Microsoft\Windows\Temporary Internet Files\Content.Outlook\3JXWIHM3\page3a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392" y="76200"/>
            <a:ext cx="4132494" cy="633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73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:\Dropbox\Dropbox\Ovation Working\iPhone Screen Captures\IMG_0019.PNG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609600"/>
            <a:ext cx="19062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F:\Dropbox\Dropbox\Ovation Working\iPhone Screen Captures\IMG_0020.PNG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601054"/>
            <a:ext cx="19062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F:\Dropbox\Dropbox\Ovation Working\iPhone Screen Captures\IMG_0021.PNG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1600" y="609600"/>
            <a:ext cx="19062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F:\Dropbox\Dropbox\Ovation Working\iPhone Screen Captures\IMG_0022.PNG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5561" y="3581400"/>
            <a:ext cx="19062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F:\Dropbox\Dropbox\Ovation Working\iPhone Screen Captures\IMG_0023.PNG"/>
          <p:cNvPicPr/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71800" y="3581400"/>
            <a:ext cx="1906270" cy="274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F:\Dropbox\Dropbox\Ovation Working\iPhone Screen Captures\IMG_0025.PNG"/>
          <p:cNvPicPr/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9200" y="3581400"/>
            <a:ext cx="1906270" cy="274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2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Picture 9" descr="Description: C:\Users\Ben\AppData\Local\Microsoft\Windows\Temporary Internet Files\Content.Word\IMG_2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914400" y="-152401"/>
            <a:ext cx="1828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0" descr="Description: C:\Users\Ben\AppData\Local\Microsoft\Windows\Temporary Internet Files\Content.Word\IMG_2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739724" y="3962400"/>
            <a:ext cx="1828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1" descr="Description: C:\Users\Ben\AppData\Local\Microsoft\Windows\Temporary Internet Files\Content.Word\IMG_200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810000" y="-152401"/>
            <a:ext cx="1828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12" descr="Description: C:\Users\Ben\AppData\Local\Microsoft\Windows\Temporary Internet Files\Content.Word\IMG_200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739724" y="-114301"/>
            <a:ext cx="1828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13" descr="Description: C:\Users\Ben\AppData\Local\Microsoft\Windows\Temporary Internet Files\Content.Word\IMG_20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952500" y="1981200"/>
            <a:ext cx="1828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14" descr="Description: C:\Users\Ben\AppData\Local\Microsoft\Windows\Temporary Internet Files\Content.Word\IMG_20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810000" y="1911546"/>
            <a:ext cx="1828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18" descr="Description: C:\Users\Ben\AppData\Local\Microsoft\Windows\Temporary Internet Files\Content.Word\IMG_201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3830515" y="3974123"/>
            <a:ext cx="1828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9" descr="Description: C:\Users\Ben\AppData\Local\Microsoft\Windows\Temporary Internet Files\Content.Word\IMG_2013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914400" y="3962400"/>
            <a:ext cx="1828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17" descr="Description: C:\Users\Ben\AppData\Local\Microsoft\Windows\Temporary Internet Files\Content.Word\IMG_2003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739724" y="1911546"/>
            <a:ext cx="1828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465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5" name="Picture 21" descr="Description: C:\Users\Ben\Desktop\2010-10-26_17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5" y="383137"/>
            <a:ext cx="16383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22" descr="Description: C:\Users\Ben\Desktop\2010-10-26_17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700" y="383137"/>
            <a:ext cx="16383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25" descr="Description: C:\Users\Ben\Desktop\2010-10-26_1719_00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83137"/>
            <a:ext cx="16383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26" descr="Description: C:\Users\Ben\Desktop\2010-10-26_1720_00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95243"/>
            <a:ext cx="16383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27" descr="Description: C:\Users\Ben\Desktop\2010-10-26_1720_00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634" y="3498079"/>
            <a:ext cx="16383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28" descr="Description: C:\Users\Ben\Desktop\2010-10-26_172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498079"/>
            <a:ext cx="16383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29" descr="Description: C:\Users\Ben\Desktop\2010-10-26_1721_00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5" y="3505200"/>
            <a:ext cx="16383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30" descr="Description: C:\Users\Ben\Desktop\2010-10-26_1721_0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050" y="3523716"/>
            <a:ext cx="16383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1028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9" name="Picture 60" descr="Description: I:\hpsubmit\HP Screenshots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167" y="609600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61" descr="Description: I:\hpsubmit\HP Screenshots\Captur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572854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66" descr="Description: I:\hpsubmit\HP Screenshots\Capture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433273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3" descr="Description: I:\hpsubmit\HP Screenshots\Capture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481413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65" descr="Description: I:\hpsubmit\HP Screenshots\Capture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417320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67" descr="Description: I:\hpsubmit\HP Screenshots\Capture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346" y="3433273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64" descr="Description: I:\hpsubmit\HP Screenshots\Capture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345" y="484974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62" descr="Description: I:\hpsubmit\HP Screenshots\Capture2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3433273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417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34" descr="Description: C:\Users\Ben\Desktop\snap20101026_17134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662466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35" descr="Description: C:\Users\Ben\Desktop\snap20101026_1713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84" y="3700210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37" descr="Description: C:\Users\Ben\Desktop\snap20101026_1713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4" y="3680982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8" descr="Description: C:\Users\Ben\Desktop\snap20101026_17140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185" y="531976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39" descr="Description: C:\Users\Ben\Desktop\snap20101026_171409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33400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40" descr="Description: C:\Users\Ben\Desktop\snap20101026_17141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025" y="549067"/>
            <a:ext cx="164782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52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ah-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628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ah-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6369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ah-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5701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ah-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7795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ah-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012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ah-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0429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6</Words>
  <Application>Microsoft Office PowerPoint</Application>
  <PresentationFormat>On-screen Show (4:3)</PresentationFormat>
  <Paragraphs>4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Mobile Folio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 Mobile Folio</dc:title>
  <dc:creator>Jon</dc:creator>
  <cp:lastModifiedBy>Jon</cp:lastModifiedBy>
  <cp:revision>6</cp:revision>
  <dcterms:created xsi:type="dcterms:W3CDTF">2011-06-09T02:09:20Z</dcterms:created>
  <dcterms:modified xsi:type="dcterms:W3CDTF">2011-06-09T02:39:23Z</dcterms:modified>
</cp:coreProperties>
</file>